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70"/>
  </p:normalViewPr>
  <p:slideViewPr>
    <p:cSldViewPr snapToGrid="0">
      <p:cViewPr varScale="1">
        <p:scale>
          <a:sx n="69" d="100"/>
          <a:sy n="69" d="100"/>
        </p:scale>
        <p:origin x="24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2E8C-8B75-ED4F-9099-209B262852D0}" type="datetimeFigureOut">
              <a:rPr lang="en-BR" smtClean="0"/>
              <a:t>01/09/25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C9F1-ED9A-E848-B6F2-AAE58F055A7C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36014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2E8C-8B75-ED4F-9099-209B262852D0}" type="datetimeFigureOut">
              <a:rPr lang="en-BR" smtClean="0"/>
              <a:t>01/09/25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C9F1-ED9A-E848-B6F2-AAE58F055A7C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70613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2E8C-8B75-ED4F-9099-209B262852D0}" type="datetimeFigureOut">
              <a:rPr lang="en-BR" smtClean="0"/>
              <a:t>01/09/25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C9F1-ED9A-E848-B6F2-AAE58F055A7C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60338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2E8C-8B75-ED4F-9099-209B262852D0}" type="datetimeFigureOut">
              <a:rPr lang="en-BR" smtClean="0"/>
              <a:t>01/09/25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C9F1-ED9A-E848-B6F2-AAE58F055A7C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2762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2692444"/>
            <a:ext cx="9314796" cy="4492401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>
                    <a:tint val="82000"/>
                  </a:schemeClr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82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82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2E8C-8B75-ED4F-9099-209B262852D0}" type="datetimeFigureOut">
              <a:rPr lang="en-BR" smtClean="0"/>
              <a:t>01/09/25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C9F1-ED9A-E848-B6F2-AAE58F055A7C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70086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2E8C-8B75-ED4F-9099-209B262852D0}" type="datetimeFigureOut">
              <a:rPr lang="en-BR" smtClean="0"/>
              <a:t>01/09/25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C9F1-ED9A-E848-B6F2-AAE58F055A7C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82826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2E8C-8B75-ED4F-9099-209B262852D0}" type="datetimeFigureOut">
              <a:rPr lang="en-BR" smtClean="0"/>
              <a:t>01/09/25</a:t>
            </a:fld>
            <a:endParaRPr lang="en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C9F1-ED9A-E848-B6F2-AAE58F055A7C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11576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2E8C-8B75-ED4F-9099-209B262852D0}" type="datetimeFigureOut">
              <a:rPr lang="en-BR" smtClean="0"/>
              <a:t>01/09/25</a:t>
            </a:fld>
            <a:endParaRPr lang="en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C9F1-ED9A-E848-B6F2-AAE58F055A7C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12472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2E8C-8B75-ED4F-9099-209B262852D0}" type="datetimeFigureOut">
              <a:rPr lang="en-BR" smtClean="0"/>
              <a:t>01/09/25</a:t>
            </a:fld>
            <a:endParaRPr lang="en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C9F1-ED9A-E848-B6F2-AAE58F055A7C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39366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2E8C-8B75-ED4F-9099-209B262852D0}" type="datetimeFigureOut">
              <a:rPr lang="en-BR" smtClean="0"/>
              <a:t>01/09/25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C9F1-ED9A-E848-B6F2-AAE58F055A7C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37102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2E8C-8B75-ED4F-9099-209B262852D0}" type="datetimeFigureOut">
              <a:rPr lang="en-BR" smtClean="0"/>
              <a:t>01/09/25</a:t>
            </a:fld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C9F1-ED9A-E848-B6F2-AAE58F055A7C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71761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7F2E8C-8B75-ED4F-9099-209B262852D0}" type="datetimeFigureOut">
              <a:rPr lang="en-BR" smtClean="0"/>
              <a:t>01/09/25</a:t>
            </a:fld>
            <a:endParaRPr lang="en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9DC9F1-ED9A-E848-B6F2-AAE58F055A7C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91688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per with text and images&#10;&#10;AI-generated content may be incorrect.">
            <a:extLst>
              <a:ext uri="{FF2B5EF4-FFF2-40B4-BE49-F238E27FC236}">
                <a16:creationId xmlns:a16="http://schemas.microsoft.com/office/drawing/2014/main" id="{6F3AEC1E-25AA-9646-81E5-91D61D1C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B6BFD-0397-9CDB-DC73-008178714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5D128D-2B4B-CF41-E3C7-A92FF69249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10799763" cy="107997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553326-7869-2CBF-48A5-D450D0ED51B2}"/>
              </a:ext>
            </a:extLst>
          </p:cNvPr>
          <p:cNvSpPr txBox="1"/>
          <p:nvPr/>
        </p:nvSpPr>
        <p:spPr>
          <a:xfrm>
            <a:off x="1369055" y="7539135"/>
            <a:ext cx="8061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R" sz="6000" b="1" dirty="0">
                <a:solidFill>
                  <a:srgbClr val="7030A0"/>
                </a:solidFill>
                <a:latin typeface="Cambria" panose="02040503050406030204" pitchFamily="18" charset="0"/>
              </a:rPr>
              <a:t>Seu Nome Aqui</a:t>
            </a:r>
          </a:p>
        </p:txBody>
      </p:sp>
    </p:spTree>
    <p:extLst>
      <p:ext uri="{BB962C8B-B14F-4D97-AF65-F5344CB8AC3E}">
        <p14:creationId xmlns:p14="http://schemas.microsoft.com/office/powerpoint/2010/main" val="1375361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3</Words>
  <Application>Microsoft Macintosh PowerPoint</Application>
  <PresentationFormat>Custom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Plinio Vasconcelos</dc:creator>
  <cp:lastModifiedBy>Plinio Vasconcelos</cp:lastModifiedBy>
  <cp:revision>1</cp:revision>
  <dcterms:created xsi:type="dcterms:W3CDTF">2025-09-01T20:36:37Z</dcterms:created>
  <dcterms:modified xsi:type="dcterms:W3CDTF">2025-09-01T22:04:59Z</dcterms:modified>
</cp:coreProperties>
</file>